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6" r:id="rId11"/>
    <p:sldId id="268" r:id="rId12"/>
    <p:sldId id="269" r:id="rId13"/>
    <p:sldId id="270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5" autoAdjust="0"/>
    <p:restoredTop sz="94660"/>
  </p:normalViewPr>
  <p:slideViewPr>
    <p:cSldViewPr>
      <p:cViewPr varScale="1">
        <p:scale>
          <a:sx n="65" d="100"/>
          <a:sy n="65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nard MT Condensed" panose="02050806060905020404" pitchFamily="18" charset="0"/>
              </a:defRPr>
            </a:lvl1pPr>
          </a:lstStyle>
          <a:p>
            <a:fld id="{8E45530A-6031-4B94-907C-C37F060A38F8}" type="datetimeFigureOut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ernard MT Condensed" panose="02050806060905020404" pitchFamily="18" charset="0"/>
              </a:defRPr>
            </a:lvl1pPr>
          </a:lstStyle>
          <a:p>
            <a:fld id="{7DFEE248-3E91-43AD-BE11-98BFA0779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ernard MT Condensed" panose="020508060609050204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ernard MT Condensed" panose="020508060609050204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ernard MT Condensed" panose="020508060609050204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ernard MT Condensed" panose="020508060609050204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ernard MT Condensed" panose="020508060609050204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Poster reads: 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Citizens. Give us your weapons”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E248-3E91-43AD-BE11-98BFA07792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7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Leon Trotsky</a:t>
            </a:r>
            <a:r>
              <a:rPr lang="en-US" baseline="0" dirty="0" smtClean="0"/>
              <a:t> pictured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E248-3E91-43AD-BE11-98BFA07792C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7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Bernard MT Condensed" panose="02050806060905020404" pitchFamily="18" charset="0"/>
                <a:ea typeface="+mn-ea"/>
                <a:cs typeface="+mn-cs"/>
              </a:rPr>
              <a:t>Russian propaganda poster from 1920, showing Lenin sweeping away monarchists and capitalists; the caption reads, "Comrade Lenin Cleanses the Earth of Filth"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E248-3E91-43AD-BE11-98BFA07792C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4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Stalin pictured with Lenin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E248-3E91-43AD-BE11-98BFA07792C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5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2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2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AF971-0DF4-4ABA-AC71-FA4A4B787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41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3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5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3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9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0A1-87DB-4393-A654-A7FC2DD1EA3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954E-E967-4546-A2AE-7F3BAA3A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ernard MT Condensed" panose="02050806060905020404" pitchFamily="18" charset="0"/>
              </a:defRPr>
            </a:lvl1pPr>
          </a:lstStyle>
          <a:p>
            <a:fld id="{0F5270A1-87DB-4393-A654-A7FC2DD1EA3C}" type="datetimeFigureOut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ernard MT Condensed" panose="02050806060905020404" pitchFamily="18" charset="0"/>
              </a:defRPr>
            </a:lvl1pPr>
          </a:lstStyle>
          <a:p>
            <a:fld id="{B15A954E-E967-4546-A2AE-7F3BAA3AB3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4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rnard MT Condensed" panose="020508060609050204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acherspayteachers.com/Store/Students-Of-Histor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eacherspayteachers.com/Store/Students-Of-His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9/91/Battlefields_in_the_Russo_Japanese_Wa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eacherspayteachers.com/Store/Students-Of-Histor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6/63/Lenin-Trotsky_1920-05-20_Sverdlov_Square_%28original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9144000" cy="636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2680067"/>
            <a:ext cx="8763000" cy="7962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164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© Students of History - </a:t>
            </a:r>
            <a:r>
              <a:rPr lang="en-US" dirty="0" smtClean="0">
                <a:latin typeface="Bernard MT Condensed" panose="02050806060905020404" pitchFamily="18" charset="0"/>
                <a:hlinkClick r:id="rId4"/>
              </a:rPr>
              <a:t>http://www.teacherspayteachers.com/Store/Students-Of-History</a:t>
            </a:r>
            <a:endParaRPr lang="en-US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etsystatic.com/007/0/6202694/il_570xN.384418748_3u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670">
            <a:off x="123214" y="591235"/>
            <a:ext cx="4344635" cy="60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95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066800"/>
            <a:ext cx="46482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Starts with </a:t>
            </a:r>
            <a:r>
              <a:rPr lang="en-US" sz="2800" dirty="0" smtClean="0"/>
              <a:t>riots</a:t>
            </a:r>
            <a:r>
              <a:rPr lang="en-US" sz="2800" dirty="0" smtClean="0"/>
              <a:t>, strikes, and protests against the war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The Duma declares itself a </a:t>
            </a:r>
            <a:r>
              <a:rPr lang="en-US" sz="2800" u="sng" dirty="0" smtClean="0"/>
              <a:t>Provisional Government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Formed </a:t>
            </a:r>
            <a:r>
              <a:rPr lang="en-US" sz="2800" u="sng" dirty="0" smtClean="0"/>
              <a:t>SOVIETS</a:t>
            </a:r>
            <a:r>
              <a:rPr lang="en-US" sz="2800" dirty="0" smtClean="0"/>
              <a:t> – local councils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Czar Nicholas abdicates the throne (steps down)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Lenin and his Bolsheviks return</a:t>
            </a:r>
          </a:p>
        </p:txBody>
      </p:sp>
    </p:spTree>
    <p:extLst>
      <p:ext uri="{BB962C8B-B14F-4D97-AF65-F5344CB8AC3E}">
        <p14:creationId xmlns:p14="http://schemas.microsoft.com/office/powerpoint/2010/main" val="3954232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ile:Red Guard Vulkan 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4387"/>
            <a:ext cx="8686800" cy="55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814387"/>
            <a:ext cx="4800600" cy="6043613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Bolsheviks take over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All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private property of wealthy was abolished and divided among the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peasantry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14935" r="1872" b="28226"/>
          <a:stretch/>
        </p:blipFill>
        <p:spPr bwMode="auto">
          <a:xfrm>
            <a:off x="0" y="3412"/>
            <a:ext cx="9144000" cy="87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http://upload.wikimedia.org/wikipedia/commons/thumb/c/c5/Exterminists%27_Rise_in_Power_in_Russia.png/280px-Exterminists%27_Rise_in_Power_in_Russ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247">
            <a:off x="227240" y="1021296"/>
            <a:ext cx="3429000" cy="3722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78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14400"/>
            <a:ext cx="5181600" cy="5801972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Revolutionary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army created with Leon Trotsky in charge -the “Red Army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Bolshevik Party renamed </a:t>
            </a:r>
            <a:r>
              <a:rPr lang="en-US" alt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Communist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Party in March of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14935" r="1872" b="28226"/>
          <a:stretch/>
        </p:blipFill>
        <p:spPr bwMode="auto">
          <a:xfrm>
            <a:off x="0" y="3412"/>
            <a:ext cx="9144000" cy="87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upload.wikimedia.org/wikipedia/commons/thumb/4/41/Lev_Trotsky.jpg/382px-Lev_Trots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790950" cy="59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49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upload.wikimedia.org/wikipedia/commons/thumb/c/cc/Revoluci%C3%B3n-marzo-rusia--russianbolshevik00rossuoft.png/800px-Revoluci%C3%B3n-marzo-rusia--russianbolshevik00rossuof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88" y="464024"/>
            <a:ext cx="9196988" cy="63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972871"/>
            <a:ext cx="5410200" cy="5791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Reds” versus “Whites”</a:t>
            </a:r>
          </a:p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“Reds” were the Bolsheviks &amp; Red Army</a:t>
            </a:r>
          </a:p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“Whites” were army officers, bourgeoisie,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cossacks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moderate revolutionaries</a:t>
            </a:r>
          </a:p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Whites received support from England, France, USA, &amp; Japan</a:t>
            </a:r>
          </a:p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Reds ultimately victorious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4" b="31519"/>
          <a:stretch/>
        </p:blipFill>
        <p:spPr bwMode="auto">
          <a:xfrm>
            <a:off x="0" y="0"/>
            <a:ext cx="9144000" cy="9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500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12692" r="3677" b="27562"/>
          <a:stretch/>
        </p:blipFill>
        <p:spPr bwMode="auto">
          <a:xfrm>
            <a:off x="215153" y="134470"/>
            <a:ext cx="8677835" cy="93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http://upload.wikimedia.org/wikipedia/commons/thumb/8/8e/Family_Nicholas_II_of_Russia_ca._1914.jpg/737px-Family_Nicholas_II_of_Russia_ca._19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9333" l="9634" r="89824">
                        <a14:foregroundMark x1="49932" y1="7667" x2="71099" y2="88000"/>
                        <a14:foregroundMark x1="62415" y1="9167" x2="77341" y2="87000"/>
                        <a14:foregroundMark x1="23881" y1="81000" x2="85482" y2="88167"/>
                        <a14:foregroundMark x1="33379" y1="87500" x2="89009" y2="88333"/>
                        <a14:foregroundMark x1="79647" y1="38167" x2="86431" y2="77500"/>
                        <a14:foregroundMark x1="81682" y1="41667" x2="87381" y2="55833"/>
                        <a14:foregroundMark x1="77476" y1="41167" x2="75170" y2="43000"/>
                        <a14:foregroundMark x1="65400" y1="13500" x2="63636" y2="6833"/>
                        <a14:foregroundMark x1="59023" y1="9333" x2="62551" y2="7000"/>
                        <a14:foregroundMark x1="46676" y1="12667" x2="48168" y2="7500"/>
                        <a14:foregroundMark x1="54410" y1="12167" x2="51425" y2="7000"/>
                        <a14:foregroundMark x1="26594" y1="30500" x2="29444" y2="22167"/>
                        <a14:foregroundMark x1="30801" y1="20333" x2="35550" y2="20333"/>
                        <a14:foregroundMark x1="34600" y1="21833" x2="38942" y2="39833"/>
                        <a14:foregroundMark x1="69742" y1="29500" x2="69199" y2="36333"/>
                        <a14:foregroundMark x1="86567" y1="56833" x2="87788" y2="60500"/>
                        <a14:foregroundMark x1="34600" y1="89167" x2="67028" y2="88333"/>
                        <a14:foregroundMark x1="30122" y1="87000" x2="57123" y2="99333"/>
                        <a14:foregroundMark x1="57802" y1="9833" x2="59294" y2="7667"/>
                        <a14:foregroundMark x1="66214" y1="18833" x2="64993" y2="8333"/>
                        <a14:backgroundMark x1="55902" y1="10333" x2="56716" y2="17000"/>
                        <a14:backgroundMark x1="40841" y1="25333" x2="39891" y2="3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" t="5717" r="4313"/>
          <a:stretch/>
        </p:blipFill>
        <p:spPr bwMode="auto">
          <a:xfrm>
            <a:off x="-122830" y="651717"/>
            <a:ext cx="7361830" cy="62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029200" y="914400"/>
            <a:ext cx="4114800" cy="58019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Placed under house arrest during the March Revolution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Czar Nicholas, Alexandra &amp; their 5 children were executed in July 1917</a:t>
            </a:r>
            <a:endParaRPr lang="en-US" alt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6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ile:Tov lenin ochishcha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20">
            <a:off x="4675536" y="634360"/>
            <a:ext cx="4164816" cy="59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b="28761"/>
          <a:stretch/>
        </p:blipFill>
        <p:spPr bwMode="auto">
          <a:xfrm>
            <a:off x="0" y="152400"/>
            <a:ext cx="9144000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1281952"/>
            <a:ext cx="4267200" cy="54344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Lenin reorganized the country &amp; renames it the Soviet Union in 1922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Communist!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4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upload.wikimedia.org/wikipedia/commons/e/e1/Lenin_and_sta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61" y="0"/>
            <a:ext cx="4871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9917" r="2401" b="24745"/>
          <a:stretch/>
        </p:blipFill>
        <p:spPr bwMode="auto">
          <a:xfrm>
            <a:off x="1" y="0"/>
            <a:ext cx="9144000" cy="100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914400"/>
            <a:ext cx="4724400" cy="58019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Stalin was a Bolshevik revolutionary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into power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Lenin’s death in 1924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Viciously eliminated 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opposition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99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1399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© Students of History - </a:t>
            </a:r>
            <a:r>
              <a:rPr lang="en-US" dirty="0" smtClean="0">
                <a:latin typeface="Bernard MT Condensed" panose="02050806060905020404" pitchFamily="18" charset="0"/>
                <a:hlinkClick r:id="rId2"/>
              </a:rPr>
              <a:t>http://www.teacherspayteachers.com/Store/Students-Of-History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14338" name="Picture 2" descr="http://upload.wikimedia.org/wikipedia/commons/2/20/Feb_191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1486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14862" cy="5638800"/>
          </a:xfrm>
        </p:spPr>
        <p:txBody>
          <a:bodyPr>
            <a:normAutofit/>
          </a:bodyPr>
          <a:lstStyle/>
          <a:p>
            <a:pPr marL="512763" indent="-401638" eaLnBrk="1" hangingPunct="1">
              <a:spcAft>
                <a:spcPts val="1800"/>
              </a:spcAft>
              <a:defRPr/>
            </a:pP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Czar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– Absolute Monarch/ruler of Russia</a:t>
            </a:r>
          </a:p>
          <a:p>
            <a:pPr marL="512763" indent="-401638" eaLnBrk="1" hangingPunct="1">
              <a:spcAft>
                <a:spcPts val="1800"/>
              </a:spcAft>
              <a:defRPr/>
            </a:pP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Proletariat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– lowest class in a society, (mostly industrial workers)</a:t>
            </a:r>
          </a:p>
          <a:p>
            <a:pPr marL="512763" indent="-401638" eaLnBrk="1" hangingPunct="1">
              <a:spcAft>
                <a:spcPts val="1800"/>
              </a:spcAft>
              <a:defRPr/>
            </a:pP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Bourgeoisie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– the middle class</a:t>
            </a:r>
          </a:p>
          <a:p>
            <a:pPr marL="512763" indent="-401638" eaLnBrk="1" hangingPunct="1">
              <a:spcAft>
                <a:spcPts val="1800"/>
              </a:spcAft>
              <a:defRPr/>
            </a:pP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Bolsheviks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– Communist majority portion of the Russian Social Democratic Workers Party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81000"/>
            <a:ext cx="9144000" cy="13636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2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g1.etsystatic.com/007/0/6202694/il_570xN.384419961_l7r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49">
            <a:off x="5087465" y="1374087"/>
            <a:ext cx="3803518" cy="532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70" y="-279818"/>
            <a:ext cx="91440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89818"/>
            <a:ext cx="8229600" cy="5668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u="sng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Romanov</a:t>
            </a:r>
            <a:r>
              <a:rPr lang="en-US" sz="36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US" sz="3600" dirty="0" smtClean="0">
                <a:latin typeface="Bernard MT Condensed" panose="02050806060905020404" pitchFamily="18" charset="0"/>
              </a:rPr>
              <a:t>– royal family who ruled Russia for 300 years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u="sng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Totalitarianism</a:t>
            </a:r>
            <a:r>
              <a:rPr lang="en-US" sz="36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US" sz="3600" dirty="0" smtClean="0">
                <a:latin typeface="Bernard MT Condensed" panose="02050806060905020404" pitchFamily="18" charset="0"/>
              </a:rPr>
              <a:t>– Absolute </a:t>
            </a:r>
            <a:br>
              <a:rPr lang="en-US" sz="3600" dirty="0" smtClean="0">
                <a:latin typeface="Bernard MT Condensed" panose="02050806060905020404" pitchFamily="18" charset="0"/>
              </a:rPr>
            </a:br>
            <a:r>
              <a:rPr lang="en-US" sz="3600" dirty="0" smtClean="0">
                <a:latin typeface="Bernard MT Condensed" panose="02050806060905020404" pitchFamily="18" charset="0"/>
              </a:rPr>
              <a:t>unlimited power by a ruler </a:t>
            </a:r>
            <a:br>
              <a:rPr lang="en-US" sz="3600" dirty="0" smtClean="0">
                <a:latin typeface="Bernard MT Condensed" panose="02050806060905020404" pitchFamily="18" charset="0"/>
              </a:rPr>
            </a:br>
            <a:endParaRPr lang="en-US" sz="3600" dirty="0" smtClean="0">
              <a:latin typeface="Bernard MT Condensed" panose="020508060609050204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u="sng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Soviet</a:t>
            </a:r>
            <a:r>
              <a:rPr lang="en-US" sz="36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en-US" sz="3600" dirty="0" smtClean="0">
                <a:latin typeface="Bernard MT Condensed" panose="02050806060905020404" pitchFamily="18" charset="0"/>
              </a:rPr>
              <a:t>– elected councils </a:t>
            </a:r>
            <a:br>
              <a:rPr lang="en-US" sz="3600" dirty="0" smtClean="0">
                <a:latin typeface="Bernard MT Condensed" panose="02050806060905020404" pitchFamily="18" charset="0"/>
              </a:rPr>
            </a:br>
            <a:r>
              <a:rPr lang="en-US" sz="3600" dirty="0" smtClean="0">
                <a:latin typeface="Bernard MT Condensed" panose="02050806060905020404" pitchFamily="18" charset="0"/>
              </a:rPr>
              <a:t>formed during the Revolution</a:t>
            </a:r>
          </a:p>
        </p:txBody>
      </p:sp>
    </p:spTree>
    <p:extLst>
      <p:ext uri="{BB962C8B-B14F-4D97-AF65-F5344CB8AC3E}">
        <p14:creationId xmlns:p14="http://schemas.microsoft.com/office/powerpoint/2010/main" val="34859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1309" y="-228600"/>
            <a:ext cx="9424988" cy="119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076324"/>
            <a:ext cx="4343400" cy="57816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Only true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autocracy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left in Europe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People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no say in government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Nicholas II became Tsar in 1884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Marxist ideas become popular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Russia suffers humiliating defeat in the Russo-Japanese War</a:t>
            </a:r>
          </a:p>
        </p:txBody>
      </p:sp>
      <p:pic>
        <p:nvPicPr>
          <p:cNvPr id="11267" name="Picture 3" descr="http://upload.wikimedia.org/wikipedia/commons/thumb/2/2c/Mikola_II.jpg/405px-Mikola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6324"/>
            <a:ext cx="38576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50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File:Battlefields in the Russo Japanese Wa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106365"/>
            <a:ext cx="6408761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0325"/>
            <a:ext cx="55356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8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upload.wikimedia.org/wikipedia/commons/5/5c/BloodySunday19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6625"/>
            <a:ext cx="8458200" cy="687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286000"/>
            <a:ext cx="8458200" cy="2895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Thousands of discontented workers &amp; poor peacefully protest</a:t>
            </a:r>
          </a:p>
          <a:p>
            <a:pPr lvl="1">
              <a:defRPr/>
            </a:pPr>
            <a:r>
              <a:rPr lang="en-US" sz="2000" dirty="0" smtClean="0"/>
              <a:t>better working conditions &amp; suffrage </a:t>
            </a:r>
          </a:p>
          <a:p>
            <a:pPr eaLnBrk="1" hangingPunct="1">
              <a:defRPr/>
            </a:pPr>
            <a:r>
              <a:rPr lang="en-US" sz="2400" dirty="0" smtClean="0"/>
              <a:t>The czar’s guards fire into the crowd</a:t>
            </a:r>
          </a:p>
          <a:p>
            <a:pPr lvl="1">
              <a:defRPr/>
            </a:pPr>
            <a:r>
              <a:rPr lang="en-US" sz="2000" dirty="0" smtClean="0"/>
              <a:t>sparked widespread strikes and uprisings</a:t>
            </a:r>
          </a:p>
          <a:p>
            <a:pPr eaLnBrk="1" hangingPunct="1">
              <a:defRPr/>
            </a:pPr>
            <a:r>
              <a:rPr lang="en-US" sz="2400" dirty="0" smtClean="0"/>
              <a:t>The Duma (Russian Congress) was allowed more power temporarily</a:t>
            </a:r>
          </a:p>
          <a:p>
            <a:pPr eaLnBrk="1" hangingPunct="1">
              <a:defRPr/>
            </a:pPr>
            <a:r>
              <a:rPr lang="en-US" sz="2400" dirty="0" smtClean="0"/>
              <a:t>Nichols dissolved the </a:t>
            </a:r>
            <a:r>
              <a:rPr lang="en-US" sz="2400" i="1" dirty="0" smtClean="0"/>
              <a:t>Duma </a:t>
            </a:r>
            <a:r>
              <a:rPr lang="en-US" sz="2400" dirty="0" smtClean="0"/>
              <a:t>within weeks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334" y="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390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www.firstworldwar.com/photos/graphics/nw_russian_prisoners_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7" b="99828" l="2375" r="99625">
                        <a14:foregroundMark x1="46750" y1="1377" x2="50875" y2="29260"/>
                        <a14:foregroundMark x1="84000" y1="13253" x2="90125" y2="99312"/>
                        <a14:foregroundMark x1="11500" y1="20138" x2="2375" y2="98279"/>
                        <a14:foregroundMark x1="91625" y1="43029" x2="98625" y2="81411"/>
                        <a14:foregroundMark x1="76875" y1="46299" x2="82125" y2="44923"/>
                        <a14:foregroundMark x1="95375" y1="91738" x2="99625" y2="99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209255"/>
            <a:ext cx="6441742" cy="46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91821"/>
            <a:ext cx="8915400" cy="5766179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Nicholas brings Russia into WWI.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Poorly supplied </a:t>
            </a:r>
            <a:b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troops result in </a:t>
            </a:r>
            <a:b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 casualties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Nicholas went to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“run” the military on 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eastern front. 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(BAD NEWS!)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9182"/>
            <a:ext cx="9144000" cy="98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190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600200"/>
            <a:ext cx="5029200" cy="51054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defRPr/>
            </a:pPr>
            <a:r>
              <a:rPr lang="en-US" sz="2800" dirty="0" smtClean="0"/>
              <a:t>Czarina Alexandra ran </a:t>
            </a:r>
            <a:r>
              <a:rPr lang="en-US" sz="2800" smtClean="0"/>
              <a:t>the government</a:t>
            </a:r>
            <a:endParaRPr lang="en-US" sz="2800" dirty="0" smtClean="0"/>
          </a:p>
          <a:p>
            <a:pPr eaLnBrk="1" hangingPunct="1">
              <a:spcAft>
                <a:spcPts val="1800"/>
              </a:spcAft>
              <a:defRPr/>
            </a:pPr>
            <a:r>
              <a:rPr lang="en-US" sz="2800" dirty="0" smtClean="0"/>
              <a:t>She was heavily influenced by Rasputin – a mystical “holy man”</a:t>
            </a:r>
          </a:p>
          <a:p>
            <a:pPr eaLnBrk="1" hangingPunct="1">
              <a:spcAft>
                <a:spcPts val="1800"/>
              </a:spcAft>
              <a:defRPr/>
            </a:pPr>
            <a:r>
              <a:rPr lang="en-US" sz="2800" dirty="0" smtClean="0"/>
              <a:t>Scandals surrounding Rasputin served to discredit the monarchy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4330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://upload.wikimedia.org/wikipedia/commons/thumb/c/c5/Alexandra_Fyodorovna_LOC_01137u.jpg/451px-Alexandra_Fyodorovna_LOC_01137u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3" b="97329" l="1996" r="99778">
                        <a14:foregroundMark x1="49224" y1="3673" x2="26608" y2="26544"/>
                        <a14:foregroundMark x1="16408" y1="66110" x2="1996" y2="97329"/>
                        <a14:foregroundMark x1="70288" y1="76962" x2="99778" y2="93322"/>
                        <a14:foregroundMark x1="49889" y1="8848" x2="46120" y2="96828"/>
                        <a14:foregroundMark x1="34590" y1="94658" x2="94013" y2="92988"/>
                        <a14:foregroundMark x1="58315" y1="20701" x2="54989" y2="24708"/>
                        <a14:backgroundMark x1="62749" y1="24541" x2="97783" y2="76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891391"/>
            <a:ext cx="4492388" cy="596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rasput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4593"/>
            <a:ext cx="34671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89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64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rnard MT Condensed" panose="02050806060905020404" pitchFamily="18" charset="0"/>
              </a:rPr>
              <a:t>© Students of History - </a:t>
            </a:r>
            <a:r>
              <a:rPr lang="en-US" dirty="0" smtClean="0">
                <a:latin typeface="Bernard MT Condensed" panose="02050806060905020404" pitchFamily="18" charset="0"/>
                <a:hlinkClick r:id="rId2"/>
              </a:rPr>
              <a:t>http://www.teacherspayteachers.com/Store/Students-Of-History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16386" name="Picture 2" descr="http://www.visit-saint-petersburg.ru/attachments/Image/Lenin.jpg?template=gener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550"/>
            <a:ext cx="9144000" cy="68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4" b="31520"/>
          <a:stretch/>
        </p:blipFill>
        <p:spPr bwMode="auto">
          <a:xfrm>
            <a:off x="0" y="0"/>
            <a:ext cx="9144000" cy="9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958754"/>
            <a:ext cx="5410200" cy="54420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Bernard MT Condensed" panose="020508060609050204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Marxist revolutionary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Committed to class struggle and revolution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Exiled to Siberia for anti-czarist protests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fled to Western Europe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Returns to take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lead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help of the Germans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429</Words>
  <Application>Microsoft Office PowerPoint</Application>
  <PresentationFormat>On-screen Show (4:3)</PresentationFormat>
  <Paragraphs>69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Bernard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Gaulden, Suzanne E</cp:lastModifiedBy>
  <cp:revision>22</cp:revision>
  <dcterms:created xsi:type="dcterms:W3CDTF">2014-03-03T15:23:12Z</dcterms:created>
  <dcterms:modified xsi:type="dcterms:W3CDTF">2018-12-05T15:05:02Z</dcterms:modified>
</cp:coreProperties>
</file>